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305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0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07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6" r:id="rId39"/>
    <p:sldId id="308" r:id="rId40"/>
    <p:sldId id="297" r:id="rId41"/>
    <p:sldId id="298" r:id="rId42"/>
    <p:sldId id="299" r:id="rId43"/>
    <p:sldId id="301" r:id="rId44"/>
    <p:sldId id="302" r:id="rId45"/>
    <p:sldId id="303" r:id="rId46"/>
    <p:sldId id="304" r:id="rId47"/>
    <p:sldId id="262" r:id="rId4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  <p:transition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824BE-7F00-4A94-8D90-177B55DA3B89}" type="datetimeFigureOut">
              <a:rPr lang="hu-HU" smtClean="0"/>
              <a:t>2016.03.20.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CCECD-B945-4C02-9D0F-79AD4C9C2D6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755777"/>
          </a:xfrm>
        </p:spPr>
        <p:txBody>
          <a:bodyPr>
            <a:normAutofit/>
          </a:bodyPr>
          <a:lstStyle/>
          <a:p>
            <a:r>
              <a:rPr lang="hu-HU" sz="4000" b="1" dirty="0"/>
              <a:t>I</a:t>
            </a:r>
            <a:r>
              <a:rPr lang="hu-HU" sz="4000" b="1" dirty="0" smtClean="0"/>
              <a:t>. Nekézsenyi Asszonybál</a:t>
            </a: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71473" y="2857496"/>
            <a:ext cx="8001056" cy="3357586"/>
          </a:xfrm>
        </p:spPr>
        <p:txBody>
          <a:bodyPr>
            <a:normAutofit lnSpcReduction="10000"/>
          </a:bodyPr>
          <a:lstStyle/>
          <a:p>
            <a:r>
              <a:rPr lang="hu-HU" sz="4400" b="1" i="1" dirty="0">
                <a:solidFill>
                  <a:schemeClr val="tx1"/>
                </a:solidFill>
                <a:latin typeface="Segoe UI Light" pitchFamily="34" charset="0"/>
              </a:rPr>
              <a:t>Nekézsenyi lányok, </a:t>
            </a:r>
            <a:r>
              <a:rPr lang="hu-HU" sz="4400" b="1" i="1" dirty="0" smtClean="0">
                <a:solidFill>
                  <a:schemeClr val="tx1"/>
                </a:solidFill>
                <a:latin typeface="Segoe UI Light" pitchFamily="34" charset="0"/>
              </a:rPr>
              <a:t>asszonyok</a:t>
            </a:r>
          </a:p>
          <a:p>
            <a:r>
              <a:rPr lang="hu-HU" sz="4400" b="1" i="1" dirty="0" smtClean="0">
                <a:solidFill>
                  <a:schemeClr val="tx1"/>
                </a:solidFill>
                <a:latin typeface="Segoe UI Light" pitchFamily="34" charset="0"/>
              </a:rPr>
              <a:t>a </a:t>
            </a:r>
            <a:r>
              <a:rPr lang="hu-HU" sz="4400" b="1" i="1" dirty="0">
                <a:solidFill>
                  <a:schemeClr val="tx1"/>
                </a:solidFill>
                <a:latin typeface="Segoe UI Light" pitchFamily="34" charset="0"/>
              </a:rPr>
              <a:t>múltban,</a:t>
            </a:r>
            <a:endParaRPr lang="hu-HU" sz="4400" dirty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hu-HU" sz="4400" b="1" i="1" dirty="0">
                <a:solidFill>
                  <a:schemeClr val="tx1"/>
                </a:solidFill>
                <a:latin typeface="Segoe UI Light" pitchFamily="34" charset="0"/>
              </a:rPr>
              <a:t>fényképek tükrében</a:t>
            </a:r>
            <a:endParaRPr lang="hu-HU" sz="4400" dirty="0">
              <a:solidFill>
                <a:schemeClr val="tx1"/>
              </a:solidFill>
              <a:latin typeface="Segoe UI Light" pitchFamily="34" charset="0"/>
            </a:endParaRPr>
          </a:p>
          <a:p>
            <a:r>
              <a:rPr lang="hu-HU" b="1" dirty="0"/>
              <a:t> </a:t>
            </a:r>
            <a:endParaRPr lang="hu-HU" dirty="0"/>
          </a:p>
          <a:p>
            <a:r>
              <a:rPr lang="hu-HU" sz="2800" dirty="0">
                <a:solidFill>
                  <a:schemeClr val="tx1"/>
                </a:solidFill>
                <a:latin typeface="+mj-lt"/>
              </a:rPr>
              <a:t>Nekézseny</a:t>
            </a:r>
            <a:r>
              <a:rPr lang="hu-HU" sz="2800" dirty="0" smtClean="0">
                <a:solidFill>
                  <a:schemeClr val="tx1"/>
                </a:solidFill>
                <a:latin typeface="+mj-lt"/>
              </a:rPr>
              <a:t>, 2016. március </a:t>
            </a:r>
            <a:r>
              <a:rPr lang="hu-HU" sz="2800" dirty="0">
                <a:solidFill>
                  <a:schemeClr val="tx1"/>
                </a:solidFill>
                <a:latin typeface="+mj-lt"/>
              </a:rPr>
              <a:t>14.</a:t>
            </a:r>
          </a:p>
        </p:txBody>
      </p:sp>
      <p:grpSp>
        <p:nvGrpSpPr>
          <p:cNvPr id="12" name="Csoportba foglalás 1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4" name="Kép 3" descr="cime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68" y="785794"/>
              <a:ext cx="1511939" cy="1606435"/>
            </a:xfrm>
            <a:prstGeom prst="rect">
              <a:avLst/>
            </a:prstGeom>
          </p:spPr>
        </p:pic>
        <p:pic>
          <p:nvPicPr>
            <p:cNvPr id="5" name="Kép 4" descr="Együtt nekézsenyért Egyesület logó a (2)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472" y="642918"/>
              <a:ext cx="1246172" cy="1742967"/>
            </a:xfrm>
            <a:prstGeom prst="rect">
              <a:avLst/>
            </a:prstGeom>
          </p:spPr>
        </p:pic>
        <p:pic>
          <p:nvPicPr>
            <p:cNvPr id="8" name="Picture 4" descr="viragcsi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5720" y="0"/>
              <a:ext cx="8286808" cy="928694"/>
            </a:xfrm>
            <a:prstGeom prst="rect">
              <a:avLst/>
            </a:prstGeom>
            <a:noFill/>
          </p:spPr>
        </p:pic>
        <p:pic>
          <p:nvPicPr>
            <p:cNvPr id="9" name="Picture 4" descr="viragcsi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 flipH="1">
              <a:off x="5367337" y="2967037"/>
              <a:ext cx="6743700" cy="809626"/>
            </a:xfrm>
            <a:prstGeom prst="rect">
              <a:avLst/>
            </a:prstGeom>
            <a:noFill/>
          </p:spPr>
        </p:pic>
        <p:pic>
          <p:nvPicPr>
            <p:cNvPr id="10" name="Picture 4" descr="viragcsi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6200000">
              <a:off x="-2967037" y="2967037"/>
              <a:ext cx="6743700" cy="809626"/>
            </a:xfrm>
            <a:prstGeom prst="rect">
              <a:avLst/>
            </a:prstGeom>
            <a:noFill/>
          </p:spPr>
        </p:pic>
        <p:pic>
          <p:nvPicPr>
            <p:cNvPr id="11" name="Picture 4" descr="viragcsik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 flipV="1">
              <a:off x="428596" y="5929306"/>
              <a:ext cx="8286808" cy="92869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advClick="0" advTm="812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1975-30.évfordul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427" y="1629000"/>
            <a:ext cx="5411146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1977 Déd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744" y="1629000"/>
            <a:ext cx="4402512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Leánykar 1954-b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7956" y="1629000"/>
            <a:ext cx="4988088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Árvíz 1955-b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145" y="729000"/>
            <a:ext cx="3619710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Búcsúban 2X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3969" y="1629000"/>
            <a:ext cx="513606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Búcsúban 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9" y="729000"/>
            <a:ext cx="3876923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Búcsúb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1294" y="1629000"/>
            <a:ext cx="578141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Budai Juliska f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980" y="729000"/>
            <a:ext cx="3388040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268125" y="2000240"/>
            <a:ext cx="4607751" cy="28575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„Búza, </a:t>
            </a:r>
            <a:r>
              <a:rPr lang="hu-HU" sz="2400" b="1" dirty="0" err="1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búza</a:t>
            </a: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, de szép tábla búza,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Kihajlik a </a:t>
            </a:r>
            <a:r>
              <a:rPr lang="hu-HU" sz="2400" b="1" dirty="0" err="1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nekézsenyi</a:t>
            </a: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 útra.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Három barna legény vágja,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Otthon várja a babája.”</a:t>
            </a:r>
            <a:endParaRPr lang="hu-HU" sz="2400" b="1" dirty="0"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5" name="Picture 2" descr="Asszonybáli ké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357166"/>
            <a:ext cx="1738308" cy="171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Csemetés lány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987" y="1629000"/>
            <a:ext cx="5326027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átkép 1960 körü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479" y="1629000"/>
            <a:ext cx="551304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Esküvő 1950-es évekx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608" y="1629000"/>
            <a:ext cx="3692784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Foná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94245" y="729000"/>
            <a:ext cx="4155511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Harmónikáv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24" y="1629000"/>
            <a:ext cx="5622152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Hangy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8759" y="729000"/>
            <a:ext cx="4026482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Gyereklakodalom 3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73" y="1629000"/>
            <a:ext cx="5770854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Gyerekek a patakparton T.Orbán Ida ésOrbán Icu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9384" y="1629918"/>
            <a:ext cx="5285232" cy="3598164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áttérben a templom 19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895" y="729000"/>
            <a:ext cx="3434211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skolai csoport 1940-es évek xx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8739" y="1629000"/>
            <a:ext cx="4946522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2848559" y="2000240"/>
            <a:ext cx="3446883" cy="28575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„Nekézsenyi borosüveg,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Megint üres ez az üveg,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Hej pedig de ihatnék.”</a:t>
            </a:r>
            <a:endParaRPr lang="hu-HU" sz="2400" b="1" dirty="0"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5" name="Picture 2" descr="Asszonybáli ké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4786322"/>
            <a:ext cx="1738308" cy="171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Lakodalmi kalácskínálá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64" y="1629000"/>
            <a:ext cx="532827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átkép a Harkáró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944" y="1629000"/>
            <a:ext cx="619811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Lányok a Felvégben sétálnak 1950-es évek elej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60" y="1629000"/>
            <a:ext cx="5508880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Lányok az Anyikban 1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355" y="1629000"/>
            <a:ext cx="5001290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Lányok játéka a szabadban az 1950-es évekb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15" y="1629000"/>
            <a:ext cx="5061771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Lány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3597" y="1629000"/>
            <a:ext cx="5396806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Lekvárfőzé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299" y="729000"/>
            <a:ext cx="3345403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Milka néni,a postás 1955-be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9615" y="729000"/>
            <a:ext cx="3624771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Mosás a patakban 1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359" y="1629000"/>
            <a:ext cx="544928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Naraforgó verés 195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9059" y="1629000"/>
            <a:ext cx="5505882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Pávakör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953" y="1629000"/>
            <a:ext cx="5202094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1535885" y="2000240"/>
            <a:ext cx="6072230" cy="28575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„Édesanyám, ha fel akar keresni,</a:t>
            </a:r>
          </a:p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Nekézsenyi temetőbe </a:t>
            </a:r>
            <a:r>
              <a:rPr lang="hu-HU" sz="2400" b="1" dirty="0" err="1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gyöjjön</a:t>
            </a: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 ki.</a:t>
            </a:r>
          </a:p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Ott fekszem egy szomorúfűzfa alatt,</a:t>
            </a:r>
          </a:p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Kedves édesanyám ott sírjad ki magadat.”</a:t>
            </a:r>
          </a:p>
          <a:p>
            <a:pPr marL="0" indent="0">
              <a:buNone/>
            </a:pPr>
            <a:endParaRPr lang="hu-HU" sz="2400" b="1" dirty="0"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5" name="Picture 2" descr="Asszonybáli ké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57166"/>
            <a:ext cx="1738308" cy="171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átkép 16 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26" y="1629000"/>
            <a:ext cx="6121348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ép 10" descr="Pávakör Guzsalyostánc 19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79" y="1629000"/>
            <a:ext cx="5915242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ép 11" descr="Szereplők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712" y="1629000"/>
            <a:ext cx="6274576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újra 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364" y="1629000"/>
            <a:ext cx="494927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 descr="újra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78" y="729000"/>
            <a:ext cx="4076045" cy="54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 descr="Vass Ilona,Négyessy Klára és Sabó Zsófia 19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00" y="1629000"/>
            <a:ext cx="4788000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 descr="Vasutas lány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068" y="1629000"/>
            <a:ext cx="4699865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 descr="Vasútépíté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9" y="1629000"/>
            <a:ext cx="5437403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470025"/>
          </a:xfrm>
        </p:spPr>
        <p:txBody>
          <a:bodyPr/>
          <a:lstStyle/>
          <a:p>
            <a:r>
              <a:rPr lang="hu-HU" b="1" dirty="0" smtClean="0"/>
              <a:t>Összeállította:</a:t>
            </a: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57290" y="2285992"/>
            <a:ext cx="6400800" cy="3071834"/>
          </a:xfrm>
        </p:spPr>
        <p:txBody>
          <a:bodyPr>
            <a:normAutofit/>
          </a:bodyPr>
          <a:lstStyle/>
          <a:p>
            <a:r>
              <a:rPr lang="hu-HU" sz="3400" b="1" i="1" dirty="0" err="1" smtClean="0">
                <a:solidFill>
                  <a:schemeClr val="tx1"/>
                </a:solidFill>
                <a:latin typeface="+mj-lt"/>
              </a:rPr>
              <a:t>Bánfalvi</a:t>
            </a:r>
            <a:r>
              <a:rPr lang="hu-HU" sz="3400" b="1" i="1" dirty="0" smtClean="0">
                <a:solidFill>
                  <a:schemeClr val="tx1"/>
                </a:solidFill>
                <a:latin typeface="+mj-lt"/>
              </a:rPr>
              <a:t> Lászlóné</a:t>
            </a:r>
          </a:p>
          <a:p>
            <a:endParaRPr lang="hu-HU" i="1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sz="3600" dirty="0" smtClean="0">
                <a:solidFill>
                  <a:schemeClr val="tx1"/>
                </a:solidFill>
                <a:latin typeface="+mj-lt"/>
              </a:rPr>
              <a:t>Közreműködtek:</a:t>
            </a:r>
          </a:p>
          <a:p>
            <a:r>
              <a:rPr lang="hu-HU" sz="2800" i="1" dirty="0" smtClean="0">
                <a:solidFill>
                  <a:schemeClr val="tx1"/>
                </a:solidFill>
                <a:latin typeface="+mj-lt"/>
              </a:rPr>
              <a:t>Balogh Kitti</a:t>
            </a:r>
          </a:p>
          <a:p>
            <a:r>
              <a:rPr lang="hu-HU" sz="2800" i="1" dirty="0" err="1" smtClean="0">
                <a:solidFill>
                  <a:schemeClr val="tx1"/>
                </a:solidFill>
                <a:latin typeface="+mj-lt"/>
              </a:rPr>
              <a:t>Tózsa-Bánfalvi</a:t>
            </a:r>
            <a:r>
              <a:rPr lang="hu-HU" sz="2800" i="1" dirty="0" smtClean="0">
                <a:solidFill>
                  <a:schemeClr val="tx1"/>
                </a:solidFill>
                <a:latin typeface="+mj-lt"/>
              </a:rPr>
              <a:t> Gábor</a:t>
            </a:r>
            <a:endParaRPr lang="hu-HU" sz="2800" i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4" name="Picture 4" descr="virag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286808" cy="928694"/>
          </a:xfrm>
          <a:prstGeom prst="rect">
            <a:avLst/>
          </a:prstGeom>
          <a:noFill/>
        </p:spPr>
      </p:pic>
      <p:pic>
        <p:nvPicPr>
          <p:cNvPr id="5" name="Picture 4" descr="virag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 flipH="1">
            <a:off x="5367337" y="2967037"/>
            <a:ext cx="6743700" cy="809626"/>
          </a:xfrm>
          <a:prstGeom prst="rect">
            <a:avLst/>
          </a:prstGeom>
          <a:noFill/>
        </p:spPr>
      </p:pic>
      <p:pic>
        <p:nvPicPr>
          <p:cNvPr id="6" name="Picture 4" descr="virag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-2967037" y="2967037"/>
            <a:ext cx="6743700" cy="809626"/>
          </a:xfrm>
          <a:prstGeom prst="rect">
            <a:avLst/>
          </a:prstGeom>
          <a:noFill/>
        </p:spPr>
      </p:pic>
      <p:pic>
        <p:nvPicPr>
          <p:cNvPr id="7" name="Picture 4" descr="viragcsi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 flipV="1">
            <a:off x="428596" y="5929306"/>
            <a:ext cx="8286808" cy="92869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átképe régi,van mai pár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695" y="1629000"/>
            <a:ext cx="5436610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Látkép 5.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875" y="1629000"/>
            <a:ext cx="4612251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Téli ké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1836" y="1629000"/>
            <a:ext cx="5480328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35753" y="2000240"/>
            <a:ext cx="8072494" cy="28575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„Nekézsenyi </a:t>
            </a:r>
            <a:r>
              <a:rPr lang="hu-HU" sz="2400" b="1" dirty="0" err="1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dimbes</a:t>
            </a: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 dombos vadvirágos határban,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err="1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Megyen</a:t>
            </a: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 a gróf kocsikázni kétkerekű violaszín kocsijában.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Nem nézi ő sej haj, sem a búzát sem az árpa keresztjét,</a:t>
            </a:r>
            <a:b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</a:br>
            <a:r>
              <a:rPr lang="hu-HU" sz="2400" b="1" dirty="0" smtClean="0">
                <a:latin typeface="Segoe UI Symbol" pitchFamily="34" charset="0"/>
                <a:ea typeface="Segoe UI Symbol" pitchFamily="34" charset="0"/>
                <a:cs typeface="Times New Roman" pitchFamily="18" charset="0"/>
              </a:rPr>
              <a:t>Hanem nézi azt a fehér vállú, rövid szoknyás menyecskét.”</a:t>
            </a:r>
            <a:endParaRPr lang="hu-HU" sz="2400" b="1" dirty="0">
              <a:latin typeface="Segoe UI Symbol" pitchFamily="34" charset="0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22530" name="Picture 2" descr="Asszonybáli ké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2846" y="4500570"/>
            <a:ext cx="1738308" cy="1715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1950-es évek fiatal lányok csóport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818" y="1629000"/>
            <a:ext cx="5236364" cy="3600000"/>
          </a:xfrm>
          <a:prstGeom prst="rect">
            <a:avLst/>
          </a:prstGeo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70</Words>
  <Application>Microsoft Office PowerPoint</Application>
  <PresentationFormat>Diavetítés a képernyőre (4:3 oldalarány)</PresentationFormat>
  <Paragraphs>19</Paragraphs>
  <Slides>47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47</vt:i4>
      </vt:variant>
    </vt:vector>
  </HeadingPairs>
  <TitlesOfParts>
    <vt:vector size="48" baseType="lpstr">
      <vt:lpstr>Office-téma</vt:lpstr>
      <vt:lpstr>I. Nekézsenyi Asszonybál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Összeállította: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Nekézsenyi  Asszonybál </dc:title>
  <dc:creator>Kittu</dc:creator>
  <cp:lastModifiedBy>Tamcsi</cp:lastModifiedBy>
  <cp:revision>27</cp:revision>
  <dcterms:created xsi:type="dcterms:W3CDTF">2016-03-13T11:42:32Z</dcterms:created>
  <dcterms:modified xsi:type="dcterms:W3CDTF">2016-03-20T17:53:25Z</dcterms:modified>
</cp:coreProperties>
</file>